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0080"/>
    <a:srgbClr val="00FFFF"/>
    <a:srgbClr val="C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3AC5-9D9D-7F49-8BBD-89D443D1F93D}" type="datetimeFigureOut">
              <a:rPr lang="fr-FR" smtClean="0"/>
              <a:t>07/11/17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DE073-A8F9-334F-912C-4A9C134D732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156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3AC5-9D9D-7F49-8BBD-89D443D1F93D}" type="datetimeFigureOut">
              <a:rPr lang="fr-FR" smtClean="0"/>
              <a:t>07/11/17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DE073-A8F9-334F-912C-4A9C134D732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9667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3AC5-9D9D-7F49-8BBD-89D443D1F93D}" type="datetimeFigureOut">
              <a:rPr lang="fr-FR" smtClean="0"/>
              <a:t>07/11/17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DE073-A8F9-334F-912C-4A9C134D732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5435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3AC5-9D9D-7F49-8BBD-89D443D1F93D}" type="datetimeFigureOut">
              <a:rPr lang="fr-FR" smtClean="0"/>
              <a:t>07/11/17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DE073-A8F9-334F-912C-4A9C134D732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375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3AC5-9D9D-7F49-8BBD-89D443D1F93D}" type="datetimeFigureOut">
              <a:rPr lang="fr-FR" smtClean="0"/>
              <a:t>07/11/17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DE073-A8F9-334F-912C-4A9C134D732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36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3AC5-9D9D-7F49-8BBD-89D443D1F93D}" type="datetimeFigureOut">
              <a:rPr lang="fr-FR" smtClean="0"/>
              <a:t>07/11/17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DE073-A8F9-334F-912C-4A9C134D732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9637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3AC5-9D9D-7F49-8BBD-89D443D1F93D}" type="datetimeFigureOut">
              <a:rPr lang="fr-FR" smtClean="0"/>
              <a:t>07/11/17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DE073-A8F9-334F-912C-4A9C134D732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5869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3AC5-9D9D-7F49-8BBD-89D443D1F93D}" type="datetimeFigureOut">
              <a:rPr lang="fr-FR" smtClean="0"/>
              <a:t>07/11/17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DE073-A8F9-334F-912C-4A9C134D732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7195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3AC5-9D9D-7F49-8BBD-89D443D1F93D}" type="datetimeFigureOut">
              <a:rPr lang="fr-FR" smtClean="0"/>
              <a:t>07/11/17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DE073-A8F9-334F-912C-4A9C134D732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343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3AC5-9D9D-7F49-8BBD-89D443D1F93D}" type="datetimeFigureOut">
              <a:rPr lang="fr-FR" smtClean="0"/>
              <a:t>07/11/17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DE073-A8F9-334F-912C-4A9C134D732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434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3AC5-9D9D-7F49-8BBD-89D443D1F93D}" type="datetimeFigureOut">
              <a:rPr lang="fr-FR" smtClean="0"/>
              <a:t>07/11/17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DE073-A8F9-334F-912C-4A9C134D732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944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D3AC5-9D9D-7F49-8BBD-89D443D1F93D}" type="datetimeFigureOut">
              <a:rPr lang="fr-FR" smtClean="0"/>
              <a:t>07/11/17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DE073-A8F9-334F-912C-4A9C134D732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0064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.brouart@ffhg.eu" TargetMode="External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447" y="420436"/>
            <a:ext cx="1168400" cy="1092200"/>
          </a:xfrm>
          <a:prstGeom prst="rect">
            <a:avLst/>
          </a:prstGeom>
        </p:spPr>
      </p:pic>
      <p:sp>
        <p:nvSpPr>
          <p:cNvPr id="7" name="Zone de texte 2"/>
          <p:cNvSpPr txBox="1">
            <a:spLocks noChangeArrowheads="1"/>
          </p:cNvSpPr>
          <p:nvPr/>
        </p:nvSpPr>
        <p:spPr bwMode="auto">
          <a:xfrm>
            <a:off x="1586159" y="492211"/>
            <a:ext cx="6019800" cy="81789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>
                <a:ln>
                  <a:noFill/>
                </a:ln>
                <a:solidFill>
                  <a:srgbClr val="000090"/>
                </a:solidFill>
                <a:effectLst/>
                <a:latin typeface="Arial" charset="0"/>
                <a:ea typeface="ÇlÇr ñæí©" charset="0"/>
              </a:rPr>
              <a:t>POLE FRANCE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90"/>
                </a:solidFill>
                <a:effectLst/>
                <a:latin typeface="Arial" charset="0"/>
                <a:ea typeface="ÇlÇr ñæí©" charset="0"/>
              </a:rPr>
              <a:t>FEMININ CHAMBERY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90"/>
                </a:solidFill>
                <a:effectLst/>
                <a:latin typeface="Arial" charset="0"/>
                <a:ea typeface="ÇlÇr ñæí©" charset="0"/>
              </a:rPr>
              <a:t>HOCKEY </a:t>
            </a:r>
            <a:r>
              <a:rPr kumimoji="0" lang="fr-FR" b="1" i="0" u="none" strike="noStrike" cap="none" normalizeH="0" baseline="0" dirty="0">
                <a:ln>
                  <a:noFill/>
                </a:ln>
                <a:solidFill>
                  <a:srgbClr val="000090"/>
                </a:solidFill>
                <a:effectLst/>
                <a:latin typeface="Arial" charset="0"/>
                <a:ea typeface="ÇlÇr ñæí©" charset="0"/>
              </a:rPr>
              <a:t>SUR GLACE</a:t>
            </a:r>
            <a:endParaRPr kumimoji="0" lang="fr-FR" sz="2800" b="0" i="0" u="none" strike="noStrike" cap="none" normalizeH="0" baseline="0" dirty="0">
              <a:ln>
                <a:noFill/>
              </a:ln>
              <a:solidFill>
                <a:srgbClr val="000090"/>
              </a:solidFill>
              <a:effectLst/>
              <a:latin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208417" y="1680409"/>
            <a:ext cx="5747923" cy="478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1" i="0" u="none" strike="noStrike" cap="none" normalizeH="0" baseline="0" dirty="0">
                <a:ln>
                  <a:noFill/>
                </a:ln>
                <a:solidFill>
                  <a:srgbClr val="00B1F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ÇlÇr ñæí©" charset="0"/>
              </a:rPr>
              <a:t>CANDIDATURES RENTREE SEPTEMBRE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rgbClr val="00B1F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ÇlÇr ñæí©" charset="0"/>
              </a:rPr>
              <a:t>2018</a:t>
            </a:r>
            <a:endParaRPr kumimoji="0" lang="fr-FR" sz="1900" b="1" i="0" u="none" strike="noStrike" cap="none" normalizeH="0" baseline="0" dirty="0">
              <a:ln>
                <a:noFill/>
              </a:ln>
              <a:solidFill>
                <a:srgbClr val="00B1F1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lvl="0" algn="just" defTabSz="914400"/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La 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Fédération Française de Hockey sur </a:t>
            </a:r>
            <a:r>
              <a:rPr lang="fr-FR" sz="1400" dirty="0">
                <a:solidFill>
                  <a:srgbClr val="000000"/>
                </a:solidFill>
                <a:ea typeface="ÇlÇr ñæí©" charset="0"/>
              </a:rPr>
              <a:t>Glace </a:t>
            </a:r>
            <a:r>
              <a:rPr lang="fr-FR" sz="1400" dirty="0" smtClean="0">
                <a:solidFill>
                  <a:srgbClr val="000000"/>
                </a:solidFill>
                <a:ea typeface="ÇlÇr ñæí©" charset="0"/>
              </a:rPr>
              <a:t>organise une </a:t>
            </a:r>
            <a:r>
              <a:rPr lang="fr-FR" sz="1400" dirty="0">
                <a:solidFill>
                  <a:srgbClr val="000000"/>
                </a:solidFill>
                <a:ea typeface="ÇlÇr ñæí©" charset="0"/>
              </a:rPr>
              <a:t>journée de </a:t>
            </a:r>
            <a:r>
              <a:rPr lang="fr-FR" sz="1400" dirty="0" smtClean="0">
                <a:solidFill>
                  <a:srgbClr val="000000"/>
                </a:solidFill>
                <a:ea typeface="ÇlÇr ñæí©" charset="0"/>
              </a:rPr>
              <a:t>sélection, 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pour l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’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entrée au Pôle France Féminin de Hockey sur 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Glace,</a:t>
            </a:r>
            <a:r>
              <a:rPr kumimoji="0" lang="fr-FR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 pour la Rentrée 2018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 :</a:t>
            </a:r>
            <a:endParaRPr kumimoji="0" lang="fr-FR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700" b="1" i="0" u="none" strike="noStrike" cap="none" normalizeH="0" baseline="0" dirty="0" smtClean="0">
                <a:ln>
                  <a:noFill/>
                </a:ln>
                <a:solidFill>
                  <a:srgbClr val="C933FF"/>
                </a:solidFill>
                <a:effectLst/>
                <a:latin typeface="Arial" charset="0"/>
                <a:ea typeface="ÇlÇr ñæí©" charset="0"/>
              </a:rPr>
              <a:t>Samedi 10 et Dimanche 11 FEVRIER 2018</a:t>
            </a:r>
            <a:endParaRPr kumimoji="0" lang="fr-FR" sz="1700" b="1" i="0" u="none" strike="noStrike" cap="none" normalizeH="0" baseline="0" dirty="0">
              <a:ln>
                <a:noFill/>
              </a:ln>
              <a:solidFill>
                <a:srgbClr val="C933FF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à 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la patinoire de Chambéry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Au programme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 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: Présentation du p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ôle France et des infrastructures, possibilité de voir un match du Pôle France,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 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entraînement sur 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glace</a:t>
            </a:r>
            <a:r>
              <a:rPr lang="fr-FR" sz="1400" dirty="0">
                <a:solidFill>
                  <a:srgbClr val="000000"/>
                </a:solidFill>
                <a:ea typeface="ÇlÇr ñæí©" charset="0"/>
              </a:rPr>
              <a:t> 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et 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entretien individuel pour les nouvelles 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candidates.</a:t>
            </a:r>
            <a:endParaRPr kumimoji="0" lang="fr-FR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2700338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lvl="0" indent="0" algn="ctr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Le dossier 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’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inscription 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est à retourner </a:t>
            </a:r>
            <a:r>
              <a:rPr kumimoji="0" lang="fr-FR" sz="1400" b="1" i="0" u="sng" strike="noStrike" cap="none" normalizeH="0" baseline="0" dirty="0">
                <a:ln>
                  <a:noFill/>
                </a:ln>
                <a:solidFill>
                  <a:srgbClr val="C933FF"/>
                </a:solidFill>
                <a:effectLst/>
                <a:latin typeface="Arial" charset="0"/>
                <a:ea typeface="ÇlÇr ñæí©" charset="0"/>
              </a:rPr>
              <a:t>avant le </a:t>
            </a:r>
            <a:r>
              <a:rPr kumimoji="0" lang="fr-FR" sz="1400" b="1" i="0" u="sng" strike="noStrike" cap="none" normalizeH="0" baseline="0" dirty="0" smtClean="0">
                <a:ln>
                  <a:noFill/>
                </a:ln>
                <a:solidFill>
                  <a:srgbClr val="C933FF"/>
                </a:solidFill>
                <a:effectLst/>
                <a:latin typeface="Arial" charset="0"/>
                <a:ea typeface="ÇlÇr ñæí©" charset="0"/>
              </a:rPr>
              <a:t>8 Janvier 2018</a:t>
            </a:r>
            <a:endParaRPr kumimoji="0" lang="fr-FR" sz="1400" b="1" i="0" u="sng" strike="noStrike" cap="none" normalizeH="0" baseline="0" dirty="0" smtClean="0">
              <a:ln>
                <a:noFill/>
              </a:ln>
              <a:solidFill>
                <a:srgbClr val="C933FF"/>
              </a:solidFill>
              <a:effectLst/>
              <a:latin typeface="Arial" charset="0"/>
              <a:ea typeface="ÇlÇr ñæí©" charset="0"/>
            </a:endParaRPr>
          </a:p>
          <a:p>
            <a:pPr marL="0" lvl="0" indent="0" algn="ctr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à 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la FFHG à Jocelyne BROUART 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par mail </a:t>
            </a:r>
            <a:r>
              <a:rPr kumimoji="0" lang="fr-FR" sz="1400" b="0" i="0" u="sng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hlinkClick r:id="rId3"/>
              </a:rPr>
              <a:t>j.brouart@ffhg.eu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 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lvl="0" indent="0" algn="ctr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ou 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par courrier à </a:t>
            </a:r>
            <a:endParaRPr lang="fr-FR" sz="1400" dirty="0">
              <a:solidFill>
                <a:srgbClr val="000000"/>
              </a:solidFill>
              <a:ea typeface="ÇlÇr ñæí©" charset="0"/>
            </a:endParaRPr>
          </a:p>
          <a:p>
            <a:pPr marL="0" lvl="0" indent="0" algn="ctr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FFHG 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– </a:t>
            </a:r>
            <a:r>
              <a:rPr lang="fr-FR" sz="1400" dirty="0" smtClean="0">
                <a:solidFill>
                  <a:srgbClr val="000000"/>
                </a:solidFill>
                <a:ea typeface="ÇlÇr ñæí©" charset="0"/>
              </a:rPr>
              <a:t>AREN’ICE – 33 avenue de la Plaine des Sports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 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– 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95000 </a:t>
            </a:r>
            <a:r>
              <a:rPr lang="fr-FR" sz="1400" dirty="0" smtClean="0">
                <a:solidFill>
                  <a:srgbClr val="000000"/>
                </a:solidFill>
                <a:ea typeface="ÇlÇr ñæí©" charset="0"/>
              </a:rPr>
              <a:t>CERGY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.</a:t>
            </a: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endParaRPr lang="fr-FR" sz="1400" dirty="0">
              <a:solidFill>
                <a:srgbClr val="000000"/>
              </a:solidFill>
              <a:ea typeface="ÇlÇr ñæí©" charset="0"/>
            </a:endParaRPr>
          </a:p>
          <a:p>
            <a:pPr algn="ctr"/>
            <a:r>
              <a:rPr lang="fr-FR" sz="1400" b="1" i="1" dirty="0"/>
              <a:t>Les convocations à la journée de sélection seront envoyées par mail après étude du dossier de candidature.</a:t>
            </a: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endParaRPr kumimoji="0" lang="fr-FR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04391" y="6230439"/>
            <a:ext cx="189088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Photo Emmanuel Barré</a:t>
            </a:r>
            <a:endParaRPr lang="fr-FR" sz="900" dirty="0"/>
          </a:p>
        </p:txBody>
      </p:sp>
      <p:pic>
        <p:nvPicPr>
          <p:cNvPr id="9" name="Image 7" descr="22550375_1518056588249970_4370391054309232699_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84" r="25395" b="9396"/>
          <a:stretch>
            <a:fillRect/>
          </a:stretch>
        </p:blipFill>
        <p:spPr bwMode="auto">
          <a:xfrm>
            <a:off x="104392" y="2293350"/>
            <a:ext cx="3142360" cy="384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 9" descr="Logo FFHG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300" y="274638"/>
            <a:ext cx="1116000" cy="11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3467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defTabSz="914400" fontAlgn="base">
              <a:spcAft>
                <a:spcPct val="0"/>
              </a:spcAft>
            </a:pPr>
            <a:r>
              <a:rPr lang="fr-FR" sz="2400" b="1" dirty="0">
                <a:solidFill>
                  <a:srgbClr val="000090"/>
                </a:solidFill>
                <a:latin typeface="Arial" charset="0"/>
                <a:ea typeface="ÇlÇr ñæí©" charset="0"/>
              </a:rPr>
              <a:t>POLE FRANCE FEMININ CHAMBERY </a:t>
            </a:r>
            <a:br>
              <a:rPr lang="fr-FR" sz="2400" b="1" dirty="0">
                <a:solidFill>
                  <a:srgbClr val="000090"/>
                </a:solidFill>
                <a:latin typeface="Arial" charset="0"/>
                <a:ea typeface="ÇlÇr ñæí©" charset="0"/>
              </a:rPr>
            </a:br>
            <a:r>
              <a:rPr lang="fr-FR" sz="2400" b="1" dirty="0">
                <a:solidFill>
                  <a:srgbClr val="000090"/>
                </a:solidFill>
                <a:latin typeface="Arial" charset="0"/>
                <a:ea typeface="ÇlÇr ñæí©" charset="0"/>
              </a:rPr>
              <a:t>HOCKEY SUR </a:t>
            </a:r>
            <a:r>
              <a:rPr lang="fr-FR" sz="2400" b="1" dirty="0" smtClean="0">
                <a:solidFill>
                  <a:srgbClr val="000090"/>
                </a:solidFill>
                <a:latin typeface="Arial" charset="0"/>
                <a:ea typeface="ÇlÇr ñæí©" charset="0"/>
              </a:rPr>
              <a:t>GLACE</a:t>
            </a:r>
            <a:endParaRPr lang="fr-FR" sz="2400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/>
          <a:srcRect t="-71463" b="-71463"/>
          <a:stretch>
            <a:fillRect/>
          </a:stretch>
        </p:blipFill>
        <p:spPr/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447" y="420436"/>
            <a:ext cx="1168400" cy="1092200"/>
          </a:xfrm>
          <a:prstGeom prst="rect">
            <a:avLst/>
          </a:prstGeom>
        </p:spPr>
      </p:pic>
      <p:pic>
        <p:nvPicPr>
          <p:cNvPr id="9" name="Image 8" descr="Logo FFHG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300" y="274638"/>
            <a:ext cx="1116000" cy="11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48362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149</Words>
  <Application>Microsoft Macintosh PowerPoint</Application>
  <PresentationFormat>Présentation à l'écran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POLE FRANCE FEMININ CHAMBERY  HOCKEY SUR GLACE</vt:lpstr>
    </vt:vector>
  </TitlesOfParts>
  <Company>FFHG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Christine DUCHAMP</dc:creator>
  <cp:lastModifiedBy>Utilisateur de Microsoft Office</cp:lastModifiedBy>
  <cp:revision>13</cp:revision>
  <dcterms:created xsi:type="dcterms:W3CDTF">2015-02-04T13:59:09Z</dcterms:created>
  <dcterms:modified xsi:type="dcterms:W3CDTF">2017-11-07T15:54:37Z</dcterms:modified>
</cp:coreProperties>
</file>