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7E15-31FA-41E8-A461-3F951FCFD78D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A30B-A395-49A0-BD82-3781E9FBB4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/>
          <a:stretch>
            <a:fillRect/>
          </a:stretch>
        </p:blipFill>
        <p:spPr bwMode="auto">
          <a:xfrm>
            <a:off x="-15479" y="0"/>
            <a:ext cx="6873479" cy="917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0"/>
          </a:effectLst>
        </p:spPr>
      </p:pic>
      <p:sp>
        <p:nvSpPr>
          <p:cNvPr id="10" name="ZoneTexte 9"/>
          <p:cNvSpPr txBox="1"/>
          <p:nvPr/>
        </p:nvSpPr>
        <p:spPr>
          <a:xfrm>
            <a:off x="5455250" y="0"/>
            <a:ext cx="27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</a:rPr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347102" y="635563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29" name="AutoShape 5" descr="Résultat de recherche d'images pour &quot;BOUTEILLE&quot;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AutoShape 7" descr="Résultat de recherche d'images pour &quot;BOUTEILLE&quot;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AutoShape 9" descr="Résultat de recherche d'images pour &quot;BOUTEILLE&quot;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AutoShape 11" descr="Résultat de recherche d'images pour &quot;BOUTEILLE&quot;"/>
          <p:cNvSpPr>
            <a:spLocks noChangeAspect="1" noChangeArrowheads="1"/>
          </p:cNvSpPr>
          <p:nvPr/>
        </p:nvSpPr>
        <p:spPr bwMode="auto">
          <a:xfrm>
            <a:off x="116681" y="-192617"/>
            <a:ext cx="2286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251520"/>
            <a:ext cx="6858000" cy="236988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fr-FR" sz="54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MARSEILLE ARENA TOUR </a:t>
            </a:r>
            <a:endParaRPr lang="fr-FR" sz="4800" b="1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fr-FR" sz="4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1 er Tournoi Loisir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832" y="7884368"/>
            <a:ext cx="1254293" cy="10436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7884368"/>
            <a:ext cx="1254293" cy="10436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Picture 5" descr="Résultat de recherche d'images pour &quot;massilia hockey club amateur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912" y="6732240"/>
            <a:ext cx="1296144" cy="129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4" name="ZoneTexte 13"/>
          <p:cNvSpPr txBox="1"/>
          <p:nvPr/>
        </p:nvSpPr>
        <p:spPr>
          <a:xfrm>
            <a:off x="1412776" y="3635896"/>
            <a:ext cx="43953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9&amp;10 Juin 2018</a:t>
            </a:r>
          </a:p>
          <a:p>
            <a:endParaRPr lang="fr-FR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640" y="179512"/>
            <a:ext cx="6480720" cy="8740854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sz="1600" dirty="0">
              <a:effectLst/>
            </a:endParaRPr>
          </a:p>
          <a:p>
            <a:endParaRPr lang="fr-FR" dirty="0">
              <a:effectLst/>
            </a:endParaRPr>
          </a:p>
        </p:txBody>
      </p:sp>
      <p:pic>
        <p:nvPicPr>
          <p:cNvPr id="5" name="Picture 5" descr="Résultat de recherche d'images pour &quot;massilia hockey club amateu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408" y="0"/>
            <a:ext cx="899592" cy="89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32656" y="1259632"/>
            <a:ext cx="6120680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i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 1 er Tournoi Loisir « </a:t>
            </a:r>
            <a:r>
              <a:rPr lang="fr-FR" sz="2400" b="1" i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Marseille </a:t>
            </a:r>
            <a:r>
              <a:rPr lang="fr-FR" sz="2400" b="1" i="1" u="sng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Arena</a:t>
            </a:r>
            <a:r>
              <a:rPr lang="fr-FR" sz="2400" b="1" i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Tour</a:t>
            </a:r>
            <a:r>
              <a:rPr lang="fr-FR" b="1" i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» </a:t>
            </a:r>
            <a:br>
              <a:rPr lang="fr-FR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FR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Du </a:t>
            </a:r>
            <a:r>
              <a:rPr lang="fr-FR" sz="16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09 Juin  (14h30/22h ) au  10 Juin (09h/17h ) 2018 </a:t>
            </a:r>
            <a:br>
              <a:rPr lang="fr-FR" sz="16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fr-FR" sz="16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à la patinoire de Marseille  - 12 Boulevard Fernand Bonnefoy, 13010 Marseille </a:t>
            </a:r>
            <a:br>
              <a:rPr lang="fr-FR" sz="1600" b="1" i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fr-FR" sz="1600" b="1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8760" y="179512"/>
            <a:ext cx="439248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FICHE D’INSCRIPTION</a:t>
            </a:r>
          </a:p>
          <a:p>
            <a:pPr algn="ctr"/>
            <a:r>
              <a:rPr lang="fr-FR" sz="1600" b="1" i="1" dirty="0"/>
              <a:t>Date limite d’envoi : le 15 AVRIL 2018</a:t>
            </a:r>
            <a:endParaRPr lang="fr-FR" sz="1600" i="1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8640" y="2987824"/>
            <a:ext cx="64533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/>
              <a:t>Les inscriptions seront prises par ordre d’arrivées.</a:t>
            </a:r>
          </a:p>
          <a:p>
            <a:pPr lvl="0" algn="ctr"/>
            <a:r>
              <a:rPr lang="fr-FR" sz="1600" b="1" dirty="0"/>
              <a:t>Seules seront prises en compte les équipes ayant régulariser l’engagement de 370 € à l’ordre du MHCA.</a:t>
            </a:r>
          </a:p>
          <a:p>
            <a:pPr lvl="0" algn="ctr"/>
            <a:r>
              <a:rPr lang="fr-FR" sz="1600" b="1" dirty="0"/>
              <a:t>La composition de l’équipe doit nous parvenir avant le 15 MAI 2018. </a:t>
            </a:r>
          </a:p>
          <a:p>
            <a:pPr lvl="0" algn="ctr"/>
            <a:r>
              <a:rPr lang="fr-FR" sz="1600" b="1" dirty="0"/>
              <a:t>Joindre la fiche composition de l’équipe avec trombinoscope</a:t>
            </a:r>
          </a:p>
          <a:p>
            <a:pPr algn="ctr"/>
            <a:r>
              <a:rPr lang="fr-FR" sz="1600" b="1" dirty="0"/>
              <a:t>N.B : les joueurs sous « licence compétition » ne sont pas autorisés à participer.</a:t>
            </a:r>
          </a:p>
          <a:p>
            <a:pPr algn="ctr"/>
            <a:r>
              <a:rPr lang="fr-FR" sz="1600" b="1" dirty="0"/>
              <a:t>Possibilité d’hébergement avec tarif club au </a:t>
            </a:r>
            <a:r>
              <a:rPr lang="fr-FR" sz="1600" b="1" dirty="0" err="1"/>
              <a:t>Kyriad</a:t>
            </a:r>
            <a:r>
              <a:rPr lang="fr-FR" sz="1600" b="1" dirty="0"/>
              <a:t>  - 162 Boulevard </a:t>
            </a:r>
            <a:r>
              <a:rPr lang="fr-FR" sz="1600" b="1" dirty="0" err="1"/>
              <a:t>Rabatau</a:t>
            </a:r>
            <a:r>
              <a:rPr lang="fr-FR" sz="1600" b="1" dirty="0"/>
              <a:t> Daniel </a:t>
            </a:r>
            <a:r>
              <a:rPr lang="fr-FR" sz="1600" b="1" dirty="0" err="1"/>
              <a:t>Matalon</a:t>
            </a:r>
            <a:r>
              <a:rPr lang="fr-FR" sz="1600" b="1" dirty="0"/>
              <a:t>, 13010 Marseille</a:t>
            </a:r>
          </a:p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0648" y="5450681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: ………………………………………………………………………………………..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DE L’EQUIPE :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ET PRENOM DU COACH : ………………………………………………....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ET PRENOM DU DIRIGEANT : …………………………………………….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ADRESSE:…………………………………………………………………………………………………………………………………………………………………………………………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POSTAL : ………………………………………………………………………….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: ……………………………………………………………………………………….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 : .. / .. / .. / .. / .. /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 : ………………………………………………………………………………………..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NBRE HEBERGEMENT (chambre double ) : …… X 49 € = …………. €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640" y="251520"/>
            <a:ext cx="6480720" cy="84969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 d’une poule unique de 10/12 équipes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Matchs d’une durée de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minutes sans arrêt de jeu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(Blessure = arrêt du chrono)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Chaque équipe devra se tenir prête en bord de glace 5 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mns</a:t>
            </a:r>
            <a:r>
              <a:rPr lang="fr-F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avant chaque rencontre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d’échauffement sur la glace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Pénalité mineure  :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pénalty (pas de prison)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Pénalité majeure :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Pénalty + expulsion de 5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mns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le joueur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Pénalty + expulsion du joueur pour le match (faute grave)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(Dans ces 2 cas, le joueur est sanctionné et non l’équipe)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Egalité a la fin du match = application de pénaltys en mort subite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Toutes les équipes se rencontrent 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d’attribution des points :</a:t>
            </a:r>
            <a:b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gagné = 2 points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perdu après tirs de pénalty = 1 point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Match perdu = 0 point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forfait = -1 point</a:t>
            </a:r>
            <a:br>
              <a:rPr lang="fr-FR" sz="1800" dirty="0"/>
            </a:br>
            <a:r>
              <a:rPr lang="fr-FR" sz="1800" b="1" dirty="0"/>
              <a:t> </a:t>
            </a:r>
            <a:endParaRPr lang="fr-FR" sz="1800" dirty="0"/>
          </a:p>
        </p:txBody>
      </p:sp>
      <p:pic>
        <p:nvPicPr>
          <p:cNvPr id="4" name="Picture 5" descr="Résultat de recherche d'images pour &quot;massilia hockey club amateu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408" y="0"/>
            <a:ext cx="899592" cy="89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1124744" y="323528"/>
            <a:ext cx="4392488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REGLEMENT</a:t>
            </a:r>
            <a:endParaRPr lang="fr-FR" sz="1600" i="1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640" y="251520"/>
            <a:ext cx="6336704" cy="86409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r-FR" sz="1800" b="1" u="sng" dirty="0"/>
              <a:t> </a:t>
            </a:r>
            <a:endParaRPr lang="fr-FR" sz="1800" dirty="0"/>
          </a:p>
          <a:p>
            <a:pPr algn="ctr">
              <a:buNone/>
            </a:pPr>
            <a:endParaRPr lang="fr-FR" sz="1800" dirty="0"/>
          </a:p>
          <a:p>
            <a:pPr algn="ctr">
              <a:buNone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cas où 2 équipes (ou plus) sont à égalité, leur classement sera déterminé par le résultat de la rencontre les ayant opposées.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le goal-average doit être appliqué, on fera la différence : buts « pour » moins buts  « contre ».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l’égalité persiste, les buts « pour » sont divisés par les buts « contre », et l’équipe qui a le plus fort coefficient l’emporte.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l’issue de tous les matchs, une finale sera disputée entre le 1</a:t>
            </a:r>
            <a:r>
              <a:rPr lang="fr-FR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le 2</a:t>
            </a:r>
            <a:r>
              <a:rPr lang="fr-FR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directoire assure le bon déroulement du tournoi et tranchera tout litige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 équipe sanctionnée pour irrégularité se verra retirer 1 point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comité d’organisation se réserve le droit d’exclure toute équipe dont le comportement nuirait au bon déroulement du tournoi</a:t>
            </a:r>
          </a:p>
          <a:p>
            <a:pPr algn="ctr">
              <a:buNone/>
            </a:pPr>
            <a:endParaRPr lang="fr-FR" sz="1800" b="1" dirty="0"/>
          </a:p>
          <a:p>
            <a:pPr algn="ctr">
              <a:buNone/>
            </a:pPr>
            <a:endParaRPr lang="fr-FR" sz="1800" dirty="0"/>
          </a:p>
        </p:txBody>
      </p:sp>
      <p:pic>
        <p:nvPicPr>
          <p:cNvPr id="5" name="Picture 5" descr="Résultat de recherche d'images pour &quot;massilia hockey club amateu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8408" y="0"/>
            <a:ext cx="899592" cy="89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8316416"/>
            <a:ext cx="944105" cy="3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224" y="7740352"/>
            <a:ext cx="999555" cy="99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712" y="7452320"/>
            <a:ext cx="1296144" cy="44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ttps://encrypted-tbn0.gstatic.com/images?q=tbn:ANd9GcSzIfpRzc9GFny1rxYkkYUbNvIW5ZPMYm4JFvnICpcuVqgYPNC0K2yp9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4904" y="7452320"/>
            <a:ext cx="1407547" cy="432048"/>
          </a:xfrm>
          <a:prstGeom prst="rect">
            <a:avLst/>
          </a:prstGeom>
          <a:noFill/>
        </p:spPr>
      </p:pic>
      <p:sp>
        <p:nvSpPr>
          <p:cNvPr id="3085" name="AutoShape 13" descr="Résultat de recherche d'images pour &quot;ESPACE PRO SHO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8316416"/>
            <a:ext cx="1080120" cy="4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064" y="8172400"/>
            <a:ext cx="768455" cy="57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7112" y="7452320"/>
            <a:ext cx="1224136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110</Words>
  <Application>Microsoft Office PowerPoint</Application>
  <PresentationFormat>Affichage à l'écran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Gloucester MT Extra Condensed</vt:lpstr>
      <vt:lpstr>Thème Office</vt:lpstr>
      <vt:lpstr>Présentation PowerPoint</vt:lpstr>
      <vt:lpstr>Présentation PowerPoint</vt:lpstr>
      <vt:lpstr>   Constitution d’une poule unique de 10/12 équipes   Matchs d’une durée de  20 minutes sans arrêt de jeu  (Blessure = arrêt du chrono)  Chaque équipe devra se tenir prête en bord de glace 5 mns avant chaque rencontre  Pas d’échauffement sur la glace   Pénalité mineure  : pénalty (pas de prison)   Pénalité majeure : Pénalty + expulsion de 5 mns pour le joueur  Pénalty + expulsion du joueur pour le match (faute grave) (Dans ces 2 cas, le joueur est sanctionné et non l’équipe)   Egalité a la fin du match = application de pénaltys en mort subite  Toutes les équipes se rencontrent   Système d’attribution des points :  Match gagné = 2 points Match perdu après tirs de pénalty = 1 point  Match perdu = 0 point Match forfait = -1 point  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REGLEMENT  Constitution d’une poule unique de 10/12 équipes   Matchs d’une durée de  20 minutes sans arrêt de jeu  (Blessure = arrêt du chrono)   Chaque équipe devra se tenir prête en bord de glace 5 mns avant chaque rencontre   Pas d’échauffement sur la glace   Pénalité mineure  :  pénalty (pas de prison)   Pénalité majeure :  Pénalty + expulsion de 5 mns pour le joueur  Pénalty + expulsion du joueur pour le match (faute grave) (Dans ces 2 cas, le joueur est sanctionné et non l’équipe)   Egalité a la fin du match = application de pénaltys en mort subite</dc:title>
  <dc:creator>kikoff</dc:creator>
  <cp:lastModifiedBy>Lucas ARNAUD</cp:lastModifiedBy>
  <cp:revision>21</cp:revision>
  <dcterms:created xsi:type="dcterms:W3CDTF">2017-12-10T18:13:24Z</dcterms:created>
  <dcterms:modified xsi:type="dcterms:W3CDTF">2018-03-14T14:05:02Z</dcterms:modified>
</cp:coreProperties>
</file>